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43116"/>
            <a:ext cx="5715040" cy="207170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4429132"/>
            <a:ext cx="5715040" cy="178595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15074" y="57148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29520" y="57148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215073" y="928672"/>
            <a:ext cx="2174875" cy="285752"/>
          </a:xfr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099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7" y="714357"/>
            <a:ext cx="5572164" cy="228601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1803" y="3357562"/>
            <a:ext cx="5572164" cy="157163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932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75" y="730496"/>
            <a:ext cx="1492499" cy="448445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787" y="730496"/>
            <a:ext cx="5241476" cy="448445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28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3"/>
            <a:ext cx="7786743" cy="135732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1" y="1700808"/>
            <a:ext cx="7858180" cy="3857652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719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5" y="4429132"/>
            <a:ext cx="7658128" cy="857256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7929619" cy="38576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591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0035" y="500044"/>
            <a:ext cx="7858180" cy="1285883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4348" y="1643050"/>
            <a:ext cx="3566160" cy="359359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4931" y="1643051"/>
            <a:ext cx="3566160" cy="35956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06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9" y="1714488"/>
            <a:ext cx="3566940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2A7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3" y="1714488"/>
            <a:ext cx="357121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2A7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0035" y="500044"/>
            <a:ext cx="8001056" cy="135732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714348" y="2354568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63492" y="2354568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10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807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45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2950936" cy="21431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6" y="785794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24" y="3000373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21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2953512" cy="100013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43372" y="1071546"/>
            <a:ext cx="4038600" cy="3571900"/>
          </a:xfrm>
          <a:solidFill>
            <a:srgbClr val="F2A725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3" y="2428868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5" y="214291"/>
            <a:ext cx="1189039" cy="296863"/>
          </a:xfrm>
        </p:spPr>
        <p:txBody>
          <a:bodyPr/>
          <a:lstStyle>
            <a:lvl1pPr>
              <a:defRPr/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86711" y="214291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596" y="214291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061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6" y="573088"/>
            <a:ext cx="85725" cy="573087"/>
          </a:xfrm>
          <a:prstGeom prst="rect">
            <a:avLst/>
          </a:prstGeom>
          <a:solidFill>
            <a:srgbClr val="F2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6" y="573088"/>
            <a:ext cx="576263" cy="573087"/>
          </a:xfrm>
          <a:prstGeom prst="rect">
            <a:avLst/>
          </a:prstGeom>
          <a:solidFill>
            <a:srgbClr val="F2A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928927" y="2214555"/>
            <a:ext cx="5715040" cy="22860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489" y="4786323"/>
            <a:ext cx="5786479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3637" y="549276"/>
            <a:ext cx="1189039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Calibri" pitchFamily="34" charset="0"/>
                <a:cs typeface="+mn-cs"/>
              </a:defRPr>
            </a:lvl1pPr>
          </a:lstStyle>
          <a:p>
            <a:fld id="{0852BF01-B1B3-48F1-B4E2-77F562D2D833}" type="datetimeFigureOut">
              <a:rPr lang="pt-BR" smtClean="0"/>
              <a:pPr/>
              <a:t>1/9/2011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415" y="549276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fld id="{01D18606-25F9-4173-81DF-4593C2AF2A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903" y="855664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rgbClr val="F2A725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ct val="0"/>
        </a:spcAft>
        <a:buClr>
          <a:srgbClr val="F2A725"/>
        </a:buClr>
        <a:buFont typeface="Wingdings" pitchFamily="2" charset="2"/>
        <a:buChar char="§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01650" indent="-182563" algn="l" rtl="0" eaLnBrk="1" fontAlgn="base" hangingPunct="1">
        <a:spcBef>
          <a:spcPct val="20000"/>
        </a:spcBef>
        <a:spcAft>
          <a:spcPct val="0"/>
        </a:spcAft>
        <a:buClr>
          <a:srgbClr val="F2A725"/>
        </a:buClr>
        <a:buFont typeface="Wingdings" pitchFamily="2" charset="2"/>
        <a:buChar char="§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685800" indent="-182563" algn="l" rtl="0" eaLnBrk="1" fontAlgn="base" hangingPunct="1">
        <a:spcBef>
          <a:spcPct val="20000"/>
        </a:spcBef>
        <a:spcAft>
          <a:spcPct val="0"/>
        </a:spcAft>
        <a:buClr>
          <a:srgbClr val="F2A725"/>
        </a:buClr>
        <a:buFont typeface="Wingdings" pitchFamily="2" charset="2"/>
        <a:buChar char="§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F2A725"/>
        </a:buClr>
        <a:buFont typeface="Wingdings" pitchFamily="2" charset="2"/>
        <a:buChar char="§"/>
        <a:defRPr sz="1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43000" indent="-182563" algn="l" rtl="0" eaLnBrk="1" fontAlgn="base" hangingPunct="1">
        <a:spcBef>
          <a:spcPct val="20000"/>
        </a:spcBef>
        <a:spcAft>
          <a:spcPct val="0"/>
        </a:spcAft>
        <a:buClr>
          <a:srgbClr val="F2A725"/>
        </a:buClr>
        <a:buFont typeface="Wingdings" pitchFamily="2" charset="2"/>
        <a:buChar char="§"/>
        <a:defRPr sz="14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12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slides mestres</Template>
  <TotalTime>21</TotalTime>
  <Words>0</Words>
  <Application>Microsoft Office PowerPoint</Application>
  <PresentationFormat>Apresentação na tela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Apresentação12</vt:lpstr>
      <vt:lpstr>Slide 1</vt:lpstr>
      <vt:lpstr>Slide 2</vt:lpstr>
    </vt:vector>
  </TitlesOfParts>
  <Company>HUWC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lianaoliveira</dc:creator>
  <cp:lastModifiedBy>Usuário</cp:lastModifiedBy>
  <cp:revision>4</cp:revision>
  <dcterms:created xsi:type="dcterms:W3CDTF">2011-08-31T19:25:27Z</dcterms:created>
  <dcterms:modified xsi:type="dcterms:W3CDTF">2011-09-02T01:26:50Z</dcterms:modified>
</cp:coreProperties>
</file>